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4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6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6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1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1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2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8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16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54F24-04FD-40ED-AE03-404DF96F1B93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2BF4-C6C4-4A17-9FC7-EE1C7022B7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348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dobe Garamond Pro Bold" panose="02020702060506020403" pitchFamily="18" charset="0"/>
              </a:rPr>
              <a:t>ONCHOCERCA VOLVULUS</a:t>
            </a:r>
            <a:endParaRPr lang="en-US" b="1" dirty="0">
              <a:solidFill>
                <a:srgbClr val="0070C0"/>
              </a:solidFill>
              <a:latin typeface="Adobe Garamond Pro Bold" panose="02020702060506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CONVOLUTED FILARIA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4077" y="5525728"/>
            <a:ext cx="4994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 smtClean="0">
                <a:solidFill>
                  <a:schemeClr val="accent6">
                    <a:lumMod val="75000"/>
                  </a:schemeClr>
                </a:solidFill>
              </a:rPr>
              <a:t>Dr.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accent6">
                    <a:lumMod val="75000"/>
                  </a:schemeClr>
                </a:solidFill>
              </a:rPr>
              <a:t>Bindhusaran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M.D. (</a:t>
            </a:r>
            <a:r>
              <a:rPr lang="en-IN" dirty="0" err="1" smtClean="0">
                <a:solidFill>
                  <a:schemeClr val="accent6">
                    <a:lumMod val="75000"/>
                  </a:schemeClr>
                </a:solidFill>
              </a:rPr>
              <a:t>Hom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Assistant Professor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Dept. </a:t>
            </a:r>
            <a:r>
              <a:rPr lang="en-IN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f Pathology &amp; Microbiology</a:t>
            </a:r>
            <a:endParaRPr lang="en-IN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88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Ocular lesions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Seen 9n persons with nodules on head on face</a:t>
            </a:r>
          </a:p>
          <a:p>
            <a:r>
              <a:rPr lang="en-US" dirty="0" smtClean="0"/>
              <a:t>They result form microfilaria moving in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propria</a:t>
            </a:r>
            <a:r>
              <a:rPr lang="en-US" dirty="0" smtClean="0"/>
              <a:t> of the cornea and anterior chamber </a:t>
            </a:r>
          </a:p>
          <a:p>
            <a:r>
              <a:rPr lang="en-US" dirty="0" smtClean="0"/>
              <a:t>c/f are conjunctivitis, small round opacities and </a:t>
            </a:r>
            <a:r>
              <a:rPr lang="en-US" dirty="0" err="1" smtClean="0"/>
              <a:t>pannus</a:t>
            </a:r>
            <a:r>
              <a:rPr lang="en-US" dirty="0" smtClean="0"/>
              <a:t> in anterior quadrant of the cornea, later </a:t>
            </a:r>
            <a:r>
              <a:rPr lang="en-US" dirty="0" err="1" smtClean="0"/>
              <a:t>irdicyclitis</a:t>
            </a:r>
            <a:r>
              <a:rPr lang="en-US" dirty="0" smtClean="0"/>
              <a:t>, </a:t>
            </a:r>
            <a:r>
              <a:rPr lang="en-US" dirty="0" err="1" smtClean="0"/>
              <a:t>secondery</a:t>
            </a:r>
            <a:r>
              <a:rPr lang="en-US" dirty="0" smtClean="0"/>
              <a:t> glaucoma and </a:t>
            </a:r>
            <a:r>
              <a:rPr lang="en-US" dirty="0" err="1" smtClean="0"/>
              <a:t>papilltis</a:t>
            </a:r>
            <a:r>
              <a:rPr lang="en-US" dirty="0" smtClean="0"/>
              <a:t> eventually leading to blindness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6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Microfilaria in skin scrapings</a:t>
            </a:r>
          </a:p>
          <a:p>
            <a:r>
              <a:rPr lang="en-US" dirty="0" smtClean="0"/>
              <a:t>Examination of </a:t>
            </a:r>
            <a:r>
              <a:rPr lang="en-US" dirty="0" err="1" smtClean="0"/>
              <a:t>doules</a:t>
            </a:r>
            <a:endParaRPr lang="en-US" dirty="0" smtClean="0"/>
          </a:p>
          <a:p>
            <a:r>
              <a:rPr lang="en-US" smtClean="0"/>
              <a:t>Eosinophilia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Known as blinding filarial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G.D </a:t>
            </a:r>
            <a:r>
              <a:rPr lang="en-US" dirty="0" smtClean="0"/>
              <a:t>– central Africa, central America, south Arabia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Habitat : </a:t>
            </a:r>
            <a:r>
              <a:rPr lang="en-US" dirty="0" smtClean="0"/>
              <a:t>subcutaneous connective tissues of man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MORPHOLOGY :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Adult worm. </a:t>
            </a:r>
            <a:r>
              <a:rPr lang="en-US" dirty="0" err="1" smtClean="0"/>
              <a:t>Cuticula</a:t>
            </a:r>
            <a:r>
              <a:rPr lang="en-US" dirty="0" smtClean="0"/>
              <a:t> is seen to be raised in well marked annular and oblique thickenings</a:t>
            </a:r>
          </a:p>
          <a:p>
            <a:r>
              <a:rPr lang="en-US" dirty="0" smtClean="0"/>
              <a:t>Male 3 cm length and has coiled tail</a:t>
            </a:r>
          </a:p>
          <a:p>
            <a:r>
              <a:rPr lang="en-US" dirty="0" smtClean="0"/>
              <a:t>Female is long , </a:t>
            </a:r>
            <a:r>
              <a:rPr lang="en-US" dirty="0" err="1" smtClean="0"/>
              <a:t>upto</a:t>
            </a:r>
            <a:r>
              <a:rPr lang="en-US" dirty="0" smtClean="0"/>
              <a:t> 50 cm length</a:t>
            </a:r>
          </a:p>
          <a:p>
            <a:r>
              <a:rPr lang="en-US" dirty="0" smtClean="0"/>
              <a:t>Gravid female live for 15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5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MICROFILARIAE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in the skin</a:t>
            </a:r>
          </a:p>
          <a:p>
            <a:r>
              <a:rPr lang="en-US" dirty="0" smtClean="0"/>
              <a:t>Unsheathed </a:t>
            </a:r>
          </a:p>
          <a:p>
            <a:r>
              <a:rPr lang="en-US" dirty="0" smtClean="0"/>
              <a:t>Non periodic</a:t>
            </a:r>
          </a:p>
          <a:p>
            <a:r>
              <a:rPr lang="en-US" dirty="0" smtClean="0"/>
              <a:t>Nucleus does not extend </a:t>
            </a:r>
            <a:r>
              <a:rPr lang="en-US" dirty="0" err="1" smtClean="0"/>
              <a:t>upto</a:t>
            </a:r>
            <a:r>
              <a:rPr lang="en-US" dirty="0" smtClean="0"/>
              <a:t> tip</a:t>
            </a:r>
          </a:p>
          <a:p>
            <a:r>
              <a:rPr lang="en-US" dirty="0" smtClean="0"/>
              <a:t>300 </a:t>
            </a:r>
            <a:r>
              <a:rPr lang="en-US" dirty="0" err="1" smtClean="0"/>
              <a:t>micrometre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08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D.H:  man is the  only definitive host</a:t>
            </a:r>
          </a:p>
          <a:p>
            <a:r>
              <a:rPr lang="en-US" dirty="0" smtClean="0"/>
              <a:t>I.H : day biting female  BLACK FLY</a:t>
            </a:r>
          </a:p>
          <a:p>
            <a:r>
              <a:rPr lang="en-US" dirty="0" smtClean="0"/>
              <a:t>Same as in other filarial </a:t>
            </a:r>
          </a:p>
          <a:p>
            <a:r>
              <a:rPr lang="en-US" dirty="0" smtClean="0"/>
              <a:t>Completed in 6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41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PATHOGENECITY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Infective larvae remain localized in skin and grow into adult worm</a:t>
            </a:r>
          </a:p>
          <a:p>
            <a:r>
              <a:rPr lang="en-US" dirty="0" smtClean="0"/>
              <a:t>Gravid female  release actively motile unsheathed microfilariae which migrate in the skin, subcutaneous tissue and eyes until they die </a:t>
            </a:r>
          </a:p>
          <a:p>
            <a:r>
              <a:rPr lang="en-US" dirty="0" err="1" smtClean="0"/>
              <a:t>Patholgical</a:t>
            </a:r>
            <a:r>
              <a:rPr lang="en-US" dirty="0" smtClean="0"/>
              <a:t> changes are due to hypersensitivity reaction to the dead or dying microfilaria</a:t>
            </a:r>
          </a:p>
        </p:txBody>
      </p:sp>
    </p:spTree>
    <p:extLst>
      <p:ext uri="{BB962C8B-B14F-4D97-AF65-F5344CB8AC3E}">
        <p14:creationId xmlns:p14="http://schemas.microsoft.com/office/powerpoint/2010/main" val="10766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Incubaion</a:t>
            </a:r>
            <a:r>
              <a:rPr lang="en-US" dirty="0" smtClean="0"/>
              <a:t> period is one year</a:t>
            </a:r>
          </a:p>
          <a:p>
            <a:r>
              <a:rPr lang="en-US" dirty="0" smtClean="0"/>
              <a:t>Causes </a:t>
            </a:r>
            <a:r>
              <a:rPr lang="en-US" dirty="0" err="1" smtClean="0">
                <a:solidFill>
                  <a:srgbClr val="FFFF00"/>
                </a:solidFill>
              </a:rPr>
              <a:t>onchocerciasis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Pathological lesions are two types</a:t>
            </a:r>
          </a:p>
          <a:p>
            <a:pPr lvl="1"/>
            <a:r>
              <a:rPr lang="en-US" dirty="0" smtClean="0"/>
              <a:t>Formation of subcutaneous fibrous nodules caused by adult worms</a:t>
            </a:r>
          </a:p>
          <a:p>
            <a:pPr lvl="1"/>
            <a:r>
              <a:rPr lang="en-US" dirty="0" smtClean="0"/>
              <a:t>Ocular lesions caused by microfilariae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9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nodules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Vary in size</a:t>
            </a:r>
          </a:p>
          <a:p>
            <a:r>
              <a:rPr lang="en-US" dirty="0" smtClean="0"/>
              <a:t>They are slow growing tumors</a:t>
            </a:r>
          </a:p>
          <a:p>
            <a:r>
              <a:rPr lang="en-US" dirty="0" smtClean="0"/>
              <a:t>Uneven distribution</a:t>
            </a:r>
          </a:p>
          <a:p>
            <a:r>
              <a:rPr lang="en-US" dirty="0" smtClean="0"/>
              <a:t>Nodules raised above skin, painless , non- suppurating</a:t>
            </a:r>
          </a:p>
          <a:p>
            <a:r>
              <a:rPr lang="en-US" dirty="0" smtClean="0"/>
              <a:t>On cut section appear ass concentric masses of fibrous tissues</a:t>
            </a:r>
          </a:p>
        </p:txBody>
      </p:sp>
    </p:spTree>
    <p:extLst>
      <p:ext uri="{BB962C8B-B14F-4D97-AF65-F5344CB8AC3E}">
        <p14:creationId xmlns:p14="http://schemas.microsoft.com/office/powerpoint/2010/main" val="246192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Hydrocele</a:t>
            </a:r>
          </a:p>
          <a:p>
            <a:r>
              <a:rPr lang="en-US" dirty="0" smtClean="0"/>
              <a:t>Elephantiasis of scrotum and legs</a:t>
            </a:r>
          </a:p>
          <a:p>
            <a:r>
              <a:rPr lang="en-US" dirty="0" smtClean="0"/>
              <a:t>Hanging groin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1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6" y="1339134"/>
            <a:ext cx="7483510" cy="5414206"/>
          </a:xfrm>
        </p:spPr>
      </p:pic>
    </p:spTree>
    <p:extLst>
      <p:ext uri="{BB962C8B-B14F-4D97-AF65-F5344CB8AC3E}">
        <p14:creationId xmlns:p14="http://schemas.microsoft.com/office/powerpoint/2010/main" val="23502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298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Adobe Garamond Pro Bold</vt:lpstr>
      <vt:lpstr>Arial</vt:lpstr>
      <vt:lpstr>Calibri</vt:lpstr>
      <vt:lpstr>Calibri Light</vt:lpstr>
      <vt:lpstr>Office Theme</vt:lpstr>
      <vt:lpstr>ONCHOCERCA VOLVULUS</vt:lpstr>
      <vt:lpstr>PowerPoint Presentation</vt:lpstr>
      <vt:lpstr>MICROFILARIAE</vt:lpstr>
      <vt:lpstr>Life cycle</vt:lpstr>
      <vt:lpstr>PATHOGENECITY</vt:lpstr>
      <vt:lpstr>PowerPoint Presentation</vt:lpstr>
      <vt:lpstr>Subcutaneous nodules</vt:lpstr>
      <vt:lpstr>Other complications</vt:lpstr>
      <vt:lpstr>PowerPoint Presentation</vt:lpstr>
      <vt:lpstr>Ocular lesions</vt:lpstr>
      <vt:lpstr>Diagnosis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ONCHOCERCA VOLVULUS</dc:title>
  <dc:creator>MY PC</dc:creator>
  <cp:lastModifiedBy>Lib Lab One</cp:lastModifiedBy>
  <cp:revision>8</cp:revision>
  <dcterms:created xsi:type="dcterms:W3CDTF">2015-11-05T04:19:03Z</dcterms:created>
  <dcterms:modified xsi:type="dcterms:W3CDTF">2019-09-23T07:39:57Z</dcterms:modified>
</cp:coreProperties>
</file>